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10" Type="http://schemas.openxmlformats.org/officeDocument/2006/relationships/image" Target="../media/image7.pn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Segmento Construção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Montagens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77" y="992238"/>
            <a:ext cx="5613541" cy="1594444"/>
          </a:xfrm>
          <a:prstGeom prst="rect">
            <a:avLst/>
          </a:prstGeom>
        </p:spPr>
      </p:pic>
      <p:pic>
        <p:nvPicPr>
          <p:cNvPr id="6" name="Espaço Reservado para Conteúdo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239" y="4908668"/>
            <a:ext cx="1255499" cy="63774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361" y="4765674"/>
            <a:ext cx="1460399" cy="8744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635" y="4738843"/>
            <a:ext cx="978848" cy="92807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823" y="4998894"/>
            <a:ext cx="1399198" cy="43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4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184" y="1152140"/>
            <a:ext cx="1795276" cy="1286259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484312" y="685800"/>
            <a:ext cx="5907758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80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</a:t>
            </a:r>
            <a:endParaRPr lang="pt-BR" sz="4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647569" y="2097806"/>
            <a:ext cx="9630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Iluminação Zenital</a:t>
            </a:r>
          </a:p>
          <a:p>
            <a:r>
              <a:rPr lang="pt-BR" sz="1400" b="1" dirty="0"/>
              <a:t>Telhas em policarbonato </a:t>
            </a:r>
            <a:r>
              <a:rPr lang="pt-BR" sz="1400" b="1" dirty="0" smtClean="0"/>
              <a:t>trapezoidal ou </a:t>
            </a:r>
            <a:r>
              <a:rPr lang="pt-BR" sz="1400" b="1" dirty="0"/>
              <a:t>lisa são utilizados para </a:t>
            </a:r>
            <a:r>
              <a:rPr lang="pt-BR" sz="1400" b="1" dirty="0" smtClean="0"/>
              <a:t>melhorar a </a:t>
            </a:r>
            <a:r>
              <a:rPr lang="pt-BR" sz="1400" b="1" dirty="0"/>
              <a:t>iluminação zenital das coberturas</a:t>
            </a:r>
          </a:p>
          <a:p>
            <a:r>
              <a:rPr lang="pt-BR" sz="1400" b="1" dirty="0"/>
              <a:t>e aplicadas na proporção de </a:t>
            </a:r>
            <a:r>
              <a:rPr lang="pt-BR" sz="1400" b="1" dirty="0" smtClean="0"/>
              <a:t>até 15%da </a:t>
            </a:r>
            <a:r>
              <a:rPr lang="pt-BR" sz="1400" b="1" dirty="0"/>
              <a:t>área coberta.</a:t>
            </a:r>
          </a:p>
          <a:p>
            <a:endParaRPr lang="pt-BR" sz="1400" b="1" dirty="0"/>
          </a:p>
          <a:p>
            <a:r>
              <a:rPr lang="pt-BR" sz="1400" b="1" dirty="0"/>
              <a:t>Para ventilar o ambiente </a:t>
            </a:r>
            <a:r>
              <a:rPr lang="pt-BR" sz="1400" b="1" dirty="0" smtClean="0"/>
              <a:t>emprega-se tomadas </a:t>
            </a:r>
            <a:r>
              <a:rPr lang="pt-BR" sz="1400" b="1" dirty="0"/>
              <a:t>de ar nas paredes </a:t>
            </a:r>
            <a:r>
              <a:rPr lang="pt-BR" sz="1400" b="1" dirty="0" smtClean="0"/>
              <a:t>laterais e </a:t>
            </a:r>
            <a:r>
              <a:rPr lang="pt-BR" sz="1400" b="1" dirty="0"/>
              <a:t>exaustão por meio de </a:t>
            </a:r>
            <a:endParaRPr lang="pt-BR" sz="1400" b="1" dirty="0" smtClean="0"/>
          </a:p>
          <a:p>
            <a:r>
              <a:rPr lang="pt-BR" sz="1400" b="1" dirty="0" smtClean="0"/>
              <a:t>lanternim, exaustores </a:t>
            </a:r>
            <a:r>
              <a:rPr lang="pt-BR" sz="1400" b="1" dirty="0"/>
              <a:t>ou </a:t>
            </a:r>
            <a:r>
              <a:rPr lang="pt-BR" sz="1400" b="1" dirty="0" err="1"/>
              <a:t>sheds</a:t>
            </a:r>
            <a:r>
              <a:rPr lang="pt-BR" sz="1400" b="1" dirty="0" smtClean="0"/>
              <a:t>.</a:t>
            </a:r>
            <a:endParaRPr lang="pt-BR" sz="1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63" y="4801664"/>
            <a:ext cx="2664917" cy="165527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63" y="3301092"/>
            <a:ext cx="2664917" cy="150057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71" y="3769356"/>
            <a:ext cx="3759064" cy="233488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26" y="4186511"/>
            <a:ext cx="2664917" cy="15005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62" y="1227438"/>
            <a:ext cx="703707" cy="8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6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184" y="955287"/>
            <a:ext cx="1795276" cy="1284078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484312" y="487857"/>
            <a:ext cx="5907758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Laje Piso</a:t>
            </a:r>
            <a:endParaRPr lang="pt-BR" sz="4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8" y="4310633"/>
            <a:ext cx="2007112" cy="20071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29" y="4492269"/>
            <a:ext cx="2878453" cy="162020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77" y="4492269"/>
            <a:ext cx="2878453" cy="162020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647569" y="1908336"/>
            <a:ext cx="96300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Formalaje</a:t>
            </a:r>
            <a:endParaRPr lang="pt-BR" sz="2000" b="1" dirty="0"/>
          </a:p>
          <a:p>
            <a:r>
              <a:rPr lang="pt-BR" dirty="0"/>
              <a:t>A Engecall possui a </a:t>
            </a:r>
            <a:r>
              <a:rPr lang="pt-BR" dirty="0" err="1"/>
              <a:t>Formalaje</a:t>
            </a:r>
            <a:r>
              <a:rPr lang="pt-BR" dirty="0"/>
              <a:t> </a:t>
            </a:r>
            <a:r>
              <a:rPr lang="pt-BR" dirty="0" smtClean="0"/>
              <a:t>de aço </a:t>
            </a:r>
            <a:r>
              <a:rPr lang="pt-BR" dirty="0"/>
              <a:t>( Steel Deck) cuja função </a:t>
            </a:r>
            <a:r>
              <a:rPr lang="pt-BR" dirty="0" smtClean="0"/>
              <a:t>é substituir </a:t>
            </a:r>
            <a:r>
              <a:rPr lang="pt-BR" dirty="0"/>
              <a:t>o antigo berço </a:t>
            </a:r>
            <a:r>
              <a:rPr lang="pt-BR" dirty="0" smtClean="0"/>
              <a:t>confeccionado com </a:t>
            </a:r>
            <a:r>
              <a:rPr lang="pt-BR" dirty="0"/>
              <a:t>barrotes de madeira, </a:t>
            </a:r>
            <a:r>
              <a:rPr lang="pt-BR" dirty="0" smtClean="0"/>
              <a:t>placas aglomeradas</a:t>
            </a:r>
            <a:r>
              <a:rPr lang="pt-BR" dirty="0"/>
              <a:t>, vedantes e pregos</a:t>
            </a:r>
          </a:p>
          <a:p>
            <a:r>
              <a:rPr lang="pt-BR" dirty="0"/>
              <a:t>usados para o processo </a:t>
            </a:r>
            <a:r>
              <a:rPr lang="pt-BR" dirty="0" smtClean="0"/>
              <a:t>de cura </a:t>
            </a:r>
            <a:r>
              <a:rPr lang="pt-BR" dirty="0"/>
              <a:t>de placa de concreto</a:t>
            </a:r>
            <a:r>
              <a:rPr lang="pt-BR" dirty="0" smtClean="0"/>
              <a:t>. </a:t>
            </a:r>
            <a:endParaRPr lang="pt-BR" dirty="0"/>
          </a:p>
          <a:p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/>
              <a:t>vantagem de deixar a </a:t>
            </a:r>
            <a:r>
              <a:rPr lang="pt-BR" dirty="0" err="1"/>
              <a:t>Formalaje</a:t>
            </a:r>
            <a:r>
              <a:rPr lang="pt-BR" dirty="0"/>
              <a:t> metálica em </a:t>
            </a:r>
            <a:r>
              <a:rPr lang="pt-BR" dirty="0" smtClean="0"/>
              <a:t>caráter definitivo </a:t>
            </a:r>
            <a:r>
              <a:rPr lang="pt-BR" dirty="0"/>
              <a:t>na obra é a sua presença decorativa e</a:t>
            </a:r>
            <a:r>
              <a:rPr lang="pt-BR" dirty="0" smtClean="0"/>
              <a:t>, fundamentalmente </a:t>
            </a:r>
            <a:r>
              <a:rPr lang="pt-BR" dirty="0"/>
              <a:t>pela sua  função de total impermeabilidade.</a:t>
            </a:r>
          </a:p>
          <a:p>
            <a:r>
              <a:rPr lang="pt-BR" dirty="0"/>
              <a:t>Impossível haver vazamento na lâmina metálica, face a </a:t>
            </a:r>
            <a:r>
              <a:rPr lang="pt-BR" dirty="0" smtClean="0"/>
              <a:t>sua ligação </a:t>
            </a:r>
            <a:r>
              <a:rPr lang="pt-BR" dirty="0"/>
              <a:t>em peças contínuas e profundidade das calhas</a:t>
            </a:r>
            <a:r>
              <a:rPr lang="pt-BR" dirty="0" smtClean="0"/>
              <a:t>.</a:t>
            </a:r>
            <a:endParaRPr lang="pt-BR" sz="1400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63" y="955287"/>
            <a:ext cx="703707" cy="8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56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184" y="1153230"/>
            <a:ext cx="1795276" cy="1284078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484312" y="685800"/>
            <a:ext cx="5907758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Aplicação</a:t>
            </a:r>
            <a:endParaRPr lang="pt-BR" sz="4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647569" y="2097806"/>
            <a:ext cx="9630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Este é, de fato, o maior mérito do produto, seguido da sua praticidade</a:t>
            </a:r>
          </a:p>
          <a:p>
            <a:r>
              <a:rPr lang="pt-BR" dirty="0"/>
              <a:t>e não perda de componentes de apoio, como ocorrem com as formas</a:t>
            </a:r>
          </a:p>
          <a:p>
            <a:r>
              <a:rPr lang="pt-BR" dirty="0"/>
              <a:t>de madeira</a:t>
            </a:r>
            <a:r>
              <a:rPr lang="pt-BR" dirty="0" smtClean="0"/>
              <a:t>. </a:t>
            </a:r>
          </a:p>
          <a:p>
            <a:endParaRPr lang="pt-BR" dirty="0"/>
          </a:p>
          <a:p>
            <a:r>
              <a:rPr lang="pt-BR" dirty="0"/>
              <a:t>Além da presença decorativa, os parafusos de fixação com olhal</a:t>
            </a:r>
          </a:p>
          <a:p>
            <a:r>
              <a:rPr lang="pt-BR" dirty="0"/>
              <a:t>permitem receber forros, iluminação, tubulações, dutos de ar, etc...</a:t>
            </a:r>
            <a:endParaRPr lang="pt-BR" sz="1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9" y="4176211"/>
            <a:ext cx="3127254" cy="13761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89" y="5134305"/>
            <a:ext cx="3291847" cy="115671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600" y="2587557"/>
            <a:ext cx="1535318" cy="158865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05" y="2908978"/>
            <a:ext cx="1535318" cy="158865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600" y="4338073"/>
            <a:ext cx="1535318" cy="15924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283" y="4664066"/>
            <a:ext cx="1535318" cy="159246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63" y="1153230"/>
            <a:ext cx="703707" cy="8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1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23" y="768179"/>
            <a:ext cx="1392939" cy="1594107"/>
          </a:xfrm>
          <a:prstGeom prst="rect">
            <a:avLst/>
          </a:prstGeom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2660823" y="2521694"/>
            <a:ext cx="8682680" cy="3574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dirty="0"/>
              <a:t>A </a:t>
            </a:r>
            <a:r>
              <a:rPr lang="pt-BR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ENGECALL</a:t>
            </a:r>
            <a:r>
              <a:rPr lang="pt-BR" sz="2800" dirty="0"/>
              <a:t> é o resultado de muitos anos de aprendizagem de seus dirigentes na área industrial. </a:t>
            </a:r>
            <a:br>
              <a:rPr lang="pt-BR" sz="28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/>
              <a:t>Trabalhamos com fundamentais compromissos baseados na ética nos negócios, com a consistência entre </a:t>
            </a:r>
            <a:br>
              <a:rPr lang="pt-BR" sz="2800" dirty="0"/>
            </a:br>
            <a:r>
              <a:rPr lang="pt-BR" sz="2800" dirty="0"/>
              <a:t>conceitos e práticas e no aperfeiçoamento contínuo dos processos operacionais e de fabricação</a:t>
            </a:r>
            <a:r>
              <a:rPr lang="pt-BR" sz="2800" dirty="0" smtClean="0"/>
              <a:t>.</a:t>
            </a:r>
          </a:p>
          <a:p>
            <a:pPr marL="0" indent="0">
              <a:buNone/>
            </a:pPr>
            <a:r>
              <a:rPr lang="pt-BR" sz="2800" dirty="0" smtClean="0"/>
              <a:t>Pela forte presença em serviços do aço, compartilhamos um departamento de Engenharia e Arquitetura próprio, que acompanha os projetos desde o orçamento, concepção à entrega da </a:t>
            </a:r>
            <a:r>
              <a:rPr lang="pt-BR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</a:t>
            </a:r>
            <a:r>
              <a:rPr lang="pt-BR" sz="2800" dirty="0" smtClean="0"/>
              <a:t>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404" y="768179"/>
            <a:ext cx="3600400" cy="188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9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76" y="2794854"/>
            <a:ext cx="8637589" cy="29801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8" y="768180"/>
            <a:ext cx="1392939" cy="15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37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5907758" cy="1752599"/>
          </a:xfrm>
        </p:spPr>
        <p:txBody>
          <a:bodyPr>
            <a:normAutofit/>
          </a:bodyPr>
          <a:lstStyle/>
          <a:p>
            <a:r>
              <a:rPr lang="pt-BR" sz="4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</a:t>
            </a:r>
            <a:endParaRPr lang="pt-BR" sz="4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78" y="917445"/>
            <a:ext cx="1796800" cy="1289307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25" y="3426354"/>
            <a:ext cx="5560444" cy="258726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975" y="2978141"/>
            <a:ext cx="3200406" cy="12207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975" y="4628302"/>
            <a:ext cx="3200406" cy="138531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62" y="1227438"/>
            <a:ext cx="703707" cy="8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03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5907758" cy="1752599"/>
          </a:xfrm>
        </p:spPr>
        <p:txBody>
          <a:bodyPr>
            <a:normAutofit/>
          </a:bodyPr>
          <a:lstStyle/>
          <a:p>
            <a:r>
              <a:rPr lang="pt-BR" sz="4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</a:t>
            </a:r>
            <a:endParaRPr lang="pt-BR" sz="4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78" y="917445"/>
            <a:ext cx="1796800" cy="1289307"/>
          </a:xfr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75" y="2100831"/>
            <a:ext cx="7562103" cy="265633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03" y="4724032"/>
            <a:ext cx="672085" cy="67208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8" y="5549709"/>
            <a:ext cx="672085" cy="67208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73" y="4757168"/>
            <a:ext cx="672085" cy="67208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732997" y="4650075"/>
            <a:ext cx="2783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retém a passagem de calor pelo</a:t>
            </a:r>
          </a:p>
          <a:p>
            <a:r>
              <a:rPr lang="pt-BR" sz="1200" b="1" dirty="0"/>
              <a:t>tratamento e espessura da chapa</a:t>
            </a:r>
          </a:p>
          <a:p>
            <a:r>
              <a:rPr lang="pt-BR" sz="1200" b="1" dirty="0"/>
              <a:t>ganho de 50% se optar por pintura</a:t>
            </a:r>
          </a:p>
          <a:p>
            <a:r>
              <a:rPr lang="pt-BR" sz="1200" b="1" dirty="0"/>
              <a:t>eletrostática branca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893750" y="5483130"/>
            <a:ext cx="21581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beiral de 2 a 5 m</a:t>
            </a:r>
          </a:p>
          <a:p>
            <a:r>
              <a:rPr lang="pt-BR" sz="1400" b="1" dirty="0"/>
              <a:t>permite acesso de</a:t>
            </a:r>
          </a:p>
          <a:p>
            <a:r>
              <a:rPr lang="pt-BR" sz="1400" b="1" dirty="0"/>
              <a:t>veículos e pedestres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544066" y="4650075"/>
            <a:ext cx="29174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carga estática (até 30kg/m2 no</a:t>
            </a:r>
          </a:p>
          <a:p>
            <a:r>
              <a:rPr lang="pt-BR" sz="1400" b="1" dirty="0"/>
              <a:t>vão máximo) a cada 600/800 mm</a:t>
            </a:r>
          </a:p>
          <a:p>
            <a:r>
              <a:rPr lang="pt-BR" sz="1400" b="1" dirty="0"/>
              <a:t>um parafuso com olhal </a:t>
            </a:r>
            <a:endParaRPr lang="pt-BR" sz="1400" b="1" dirty="0" smtClean="0"/>
          </a:p>
          <a:p>
            <a:r>
              <a:rPr lang="pt-BR" sz="1400" b="1" dirty="0" smtClean="0"/>
              <a:t>Proporciona um </a:t>
            </a:r>
            <a:r>
              <a:rPr lang="pt-BR" sz="1400" b="1" dirty="0"/>
              <a:t>pendural (tirante), para </a:t>
            </a:r>
            <a:r>
              <a:rPr lang="pt-BR" sz="1400" b="1" dirty="0" smtClean="0"/>
              <a:t>receber forros</a:t>
            </a:r>
            <a:r>
              <a:rPr lang="pt-BR" sz="1400" b="1" dirty="0"/>
              <a:t>, iluminação, tubulações</a:t>
            </a:r>
            <a:r>
              <a:rPr lang="pt-BR" sz="1400" b="1" dirty="0" smtClean="0"/>
              <a:t>, dutos </a:t>
            </a:r>
            <a:r>
              <a:rPr lang="pt-BR" sz="1400" b="1" dirty="0"/>
              <a:t>de ar, etc...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62" y="1227438"/>
            <a:ext cx="703707" cy="8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54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78" y="917445"/>
            <a:ext cx="1796800" cy="1289307"/>
          </a:xfr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24" y="2784389"/>
            <a:ext cx="6421325" cy="371148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89903" y="917445"/>
            <a:ext cx="67879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 Sistema de Coberturas Autoportantes Engecall é constituído pelas Telhas Autoportantes em Aço com tratamento </a:t>
            </a:r>
            <a:r>
              <a:rPr lang="pt-BR" dirty="0" err="1"/>
              <a:t>Galvalume</a:t>
            </a:r>
            <a:r>
              <a:rPr lang="pt-BR" dirty="0"/>
              <a:t> ou Galvanizado, justapostas e interligadas através de parafusos galvanizados com arruelas de vedação e fixação.</a:t>
            </a:r>
          </a:p>
          <a:p>
            <a:endParaRPr lang="pt-BR" dirty="0"/>
          </a:p>
          <a:p>
            <a:r>
              <a:rPr lang="pt-BR" dirty="0"/>
              <a:t>As Telhas são fixadas à estrutura de sustentação através de suportes de fixação com a geometria semelhante à telha. Trata-se de obras rápidas e de elevada qualidade técnica e construtiva, com vigas e pilares de aço tubular e cobertura de peças inteiras, formando um monobloco de alta resistência e isento de goteiras e manutenções diante de precipitações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pluviais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039" y="4813390"/>
            <a:ext cx="1196299" cy="12399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18" y="4958007"/>
            <a:ext cx="1196299" cy="12399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29" y="5278998"/>
            <a:ext cx="1196299" cy="12399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55" y="5278998"/>
            <a:ext cx="1196299" cy="12399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957" y="2487105"/>
            <a:ext cx="703707" cy="8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67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78" y="917445"/>
            <a:ext cx="1796800" cy="1289307"/>
          </a:xfrm>
        </p:spPr>
      </p:pic>
      <p:sp>
        <p:nvSpPr>
          <p:cNvPr id="3" name="Retângulo 2"/>
          <p:cNvSpPr/>
          <p:nvPr/>
        </p:nvSpPr>
        <p:spPr>
          <a:xfrm>
            <a:off x="1944130" y="1303118"/>
            <a:ext cx="5667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Cobertura Autoportante Engecall adapta-se a qualquer tipo de construção em estruturas de concreto, metálica ou de madeira.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6847">
            <a:off x="5002092" y="2717371"/>
            <a:ext cx="3208754" cy="1801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35" y="2333990"/>
            <a:ext cx="3208754" cy="1801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685">
            <a:off x="8486281" y="2877187"/>
            <a:ext cx="2893508" cy="1801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tângulo 13"/>
          <p:cNvSpPr/>
          <p:nvPr/>
        </p:nvSpPr>
        <p:spPr>
          <a:xfrm>
            <a:off x="2170908" y="4517258"/>
            <a:ext cx="5667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Ideais para: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85" y="5165148"/>
            <a:ext cx="1051904" cy="952963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62" y="5177096"/>
            <a:ext cx="749871" cy="115605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40" y="5214034"/>
            <a:ext cx="1208127" cy="916511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69" y="5165148"/>
            <a:ext cx="676968" cy="91651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23" y="5159390"/>
            <a:ext cx="583234" cy="947756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643" y="5167751"/>
            <a:ext cx="583234" cy="947756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94" y="5183374"/>
            <a:ext cx="671760" cy="91651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450" y="1227438"/>
            <a:ext cx="703707" cy="8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71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5907758" cy="1752599"/>
          </a:xfrm>
        </p:spPr>
        <p:txBody>
          <a:bodyPr>
            <a:normAutofit/>
          </a:bodyPr>
          <a:lstStyle/>
          <a:p>
            <a:r>
              <a:rPr lang="pt-BR" sz="4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APLICAÇÃO</a:t>
            </a:r>
            <a:endParaRPr lang="pt-BR" sz="4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78" y="917445"/>
            <a:ext cx="1796800" cy="1289307"/>
          </a:xfrm>
        </p:spPr>
      </p:pic>
      <p:sp>
        <p:nvSpPr>
          <p:cNvPr id="11" name="CaixaDeTexto 10"/>
          <p:cNvSpPr txBox="1"/>
          <p:nvPr/>
        </p:nvSpPr>
        <p:spPr>
          <a:xfrm>
            <a:off x="2228850" y="4383540"/>
            <a:ext cx="278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alto desempenho na</a:t>
            </a:r>
          </a:p>
          <a:p>
            <a:r>
              <a:rPr lang="pt-BR" sz="1200" b="1" dirty="0"/>
              <a:t>captação de águas</a:t>
            </a:r>
          </a:p>
          <a:p>
            <a:r>
              <a:rPr lang="pt-BR" sz="1200" b="1" dirty="0"/>
              <a:t>pluviais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041558" y="4818823"/>
            <a:ext cx="27843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permite a instalação e a manutenção</a:t>
            </a:r>
          </a:p>
          <a:p>
            <a:r>
              <a:rPr lang="pt-BR" sz="1400" b="1" dirty="0"/>
              <a:t>de equipamentos como: placas </a:t>
            </a:r>
            <a:r>
              <a:rPr lang="pt-BR" sz="1400" b="1" dirty="0" smtClean="0"/>
              <a:t>fotovoltaicas,</a:t>
            </a:r>
            <a:endParaRPr lang="pt-BR" sz="1400" b="1" dirty="0"/>
          </a:p>
          <a:p>
            <a:r>
              <a:rPr lang="pt-BR" sz="1400" b="1" dirty="0"/>
              <a:t>aparelhos de ar condicionado, exaustores</a:t>
            </a:r>
          </a:p>
          <a:p>
            <a:r>
              <a:rPr lang="pt-BR" sz="1400" b="1" dirty="0"/>
              <a:t>e outros sem danificar o produto.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9138982" y="3611664"/>
            <a:ext cx="2053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obra limpa</a:t>
            </a:r>
          </a:p>
          <a:p>
            <a:r>
              <a:rPr lang="pt-BR" sz="1400" b="1" dirty="0"/>
              <a:t>(acúmulo mínimo de</a:t>
            </a:r>
          </a:p>
          <a:p>
            <a:r>
              <a:rPr lang="pt-BR" sz="1400" b="1" dirty="0"/>
              <a:t>resíduos na obra)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527" y="4383540"/>
            <a:ext cx="672085" cy="6720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135" y="2843065"/>
            <a:ext cx="672085" cy="67208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278" y="5336374"/>
            <a:ext cx="672085" cy="67208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85" y="4440678"/>
            <a:ext cx="3586183" cy="201722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418" y="2627926"/>
            <a:ext cx="3586183" cy="201722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96" y="2206752"/>
            <a:ext cx="3586183" cy="194471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62" y="1227438"/>
            <a:ext cx="703707" cy="8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20" y="4701773"/>
            <a:ext cx="2664840" cy="1435417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939" y="2866510"/>
            <a:ext cx="2664840" cy="143541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20" y="2866510"/>
            <a:ext cx="2664840" cy="143541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939" y="4701773"/>
            <a:ext cx="2664842" cy="144522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73" y="5075688"/>
            <a:ext cx="1490475" cy="133502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42" y="3602370"/>
            <a:ext cx="2031406" cy="126475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184" y="1152140"/>
            <a:ext cx="1795276" cy="1286259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484312" y="685800"/>
            <a:ext cx="5907758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80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</a:t>
            </a:r>
            <a:endParaRPr lang="pt-BR" sz="4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535588" y="1971403"/>
            <a:ext cx="7254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Os </a:t>
            </a:r>
            <a:r>
              <a:rPr lang="pt-BR" sz="1400" b="1" dirty="0"/>
              <a:t>fechamentos Autoportantes funcionam como </a:t>
            </a:r>
            <a:r>
              <a:rPr lang="pt-BR" sz="1400" b="1" dirty="0" smtClean="0"/>
              <a:t>uma </a:t>
            </a:r>
            <a:r>
              <a:rPr lang="pt-BR" sz="1400" b="1" dirty="0"/>
              <a:t>casca metálica com função de proteção</a:t>
            </a:r>
            <a:r>
              <a:rPr lang="pt-BR" sz="1400" b="1" dirty="0" smtClean="0"/>
              <a:t>. Não </a:t>
            </a:r>
            <a:r>
              <a:rPr lang="pt-BR" sz="1400" b="1" dirty="0"/>
              <a:t>necessitam de estrutura intermediária</a:t>
            </a:r>
            <a:r>
              <a:rPr lang="pt-BR" sz="1400" b="1" dirty="0" smtClean="0"/>
              <a:t>. Podem </a:t>
            </a:r>
            <a:r>
              <a:rPr lang="pt-BR" sz="1400" b="1" dirty="0"/>
              <a:t>ser pintadas eletrostaticamente e </a:t>
            </a:r>
            <a:r>
              <a:rPr lang="pt-BR" sz="1400" b="1" dirty="0" smtClean="0"/>
              <a:t>serem colocadas </a:t>
            </a:r>
            <a:r>
              <a:rPr lang="pt-BR" sz="1400" b="1" dirty="0"/>
              <a:t>tanto na vertical como na horizontal.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27" y="3091624"/>
            <a:ext cx="3145542" cy="37947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62" y="1136820"/>
            <a:ext cx="703707" cy="80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080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e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116</TotalTime>
  <Words>486</Words>
  <Application>Microsoft Office PowerPoint</Application>
  <PresentationFormat>Widescreen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5" baseType="lpstr">
      <vt:lpstr>Arial</vt:lpstr>
      <vt:lpstr>Corbel</vt:lpstr>
      <vt:lpstr>Paralaxe</vt:lpstr>
      <vt:lpstr>Segmento Construção</vt:lpstr>
      <vt:lpstr>Apresentação do PowerPoint</vt:lpstr>
      <vt:lpstr>Apresentação do PowerPoint</vt:lpstr>
      <vt:lpstr>SEGMENTO</vt:lpstr>
      <vt:lpstr>SEGMENTO</vt:lpstr>
      <vt:lpstr>Apresentação do PowerPoint</vt:lpstr>
      <vt:lpstr>Apresentação do PowerPoint</vt:lpstr>
      <vt:lpstr>APLICAÇÃO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- Segmento Construções</dc:title>
  <dc:creator>Mkt</dc:creator>
  <cp:keywords>Engecall</cp:keywords>
  <cp:lastModifiedBy>REGINALDO ALMEIDA</cp:lastModifiedBy>
  <cp:revision>23</cp:revision>
  <dcterms:created xsi:type="dcterms:W3CDTF">2016-05-10T17:26:17Z</dcterms:created>
  <dcterms:modified xsi:type="dcterms:W3CDTF">2016-09-21T14:25:12Z</dcterms:modified>
</cp:coreProperties>
</file>